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9" r:id="rId4"/>
    <p:sldId id="260" r:id="rId5"/>
    <p:sldId id="263" r:id="rId6"/>
    <p:sldId id="258" r:id="rId7"/>
    <p:sldId id="262" r:id="rId8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114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0188F-593C-4969-BC9E-BD18320ED5C3}" type="datetimeFigureOut">
              <a:rPr lang="uk-UA" smtClean="0"/>
              <a:t>16.10.2025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A44F5-10CF-42CD-8E29-117CDF185DA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124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0188F-593C-4969-BC9E-BD18320ED5C3}" type="datetimeFigureOut">
              <a:rPr lang="uk-UA" smtClean="0"/>
              <a:t>16.10.2025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A44F5-10CF-42CD-8E29-117CDF185DA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7414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0188F-593C-4969-BC9E-BD18320ED5C3}" type="datetimeFigureOut">
              <a:rPr lang="uk-UA" smtClean="0"/>
              <a:t>16.10.2025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A44F5-10CF-42CD-8E29-117CDF185DA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76429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0188F-593C-4969-BC9E-BD18320ED5C3}" type="datetimeFigureOut">
              <a:rPr lang="uk-UA" smtClean="0"/>
              <a:t>16.10.2025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A44F5-10CF-42CD-8E29-117CDF185DA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07155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0188F-593C-4969-BC9E-BD18320ED5C3}" type="datetimeFigureOut">
              <a:rPr lang="uk-UA" smtClean="0"/>
              <a:t>16.10.2025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A44F5-10CF-42CD-8E29-117CDF185DA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8972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0188F-593C-4969-BC9E-BD18320ED5C3}" type="datetimeFigureOut">
              <a:rPr lang="uk-UA" smtClean="0"/>
              <a:t>16.10.2025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A44F5-10CF-42CD-8E29-117CDF185DA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1831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0188F-593C-4969-BC9E-BD18320ED5C3}" type="datetimeFigureOut">
              <a:rPr lang="uk-UA" smtClean="0"/>
              <a:t>16.10.2025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A44F5-10CF-42CD-8E29-117CDF185DA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20634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0188F-593C-4969-BC9E-BD18320ED5C3}" type="datetimeFigureOut">
              <a:rPr lang="uk-UA" smtClean="0"/>
              <a:t>16.10.2025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A44F5-10CF-42CD-8E29-117CDF185DA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83930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0188F-593C-4969-BC9E-BD18320ED5C3}" type="datetimeFigureOut">
              <a:rPr lang="uk-UA" smtClean="0"/>
              <a:t>16.10.2025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A44F5-10CF-42CD-8E29-117CDF185DA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6174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0188F-593C-4969-BC9E-BD18320ED5C3}" type="datetimeFigureOut">
              <a:rPr lang="uk-UA" smtClean="0"/>
              <a:t>16.10.2025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A44F5-10CF-42CD-8E29-117CDF185DA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9256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0188F-593C-4969-BC9E-BD18320ED5C3}" type="datetimeFigureOut">
              <a:rPr lang="uk-UA" smtClean="0"/>
              <a:t>16.10.2025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A44F5-10CF-42CD-8E29-117CDF185DA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30062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0188F-593C-4969-BC9E-BD18320ED5C3}" type="datetimeFigureOut">
              <a:rPr lang="uk-UA" smtClean="0"/>
              <a:t>16.10.2025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A44F5-10CF-42CD-8E29-117CDF185DA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6698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4607" y="-1223677"/>
            <a:ext cx="12753213" cy="9564910"/>
          </a:xfrm>
          <a:prstGeom prst="rect">
            <a:avLst/>
          </a:prstGeom>
        </p:spPr>
      </p:pic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512233" y="5202238"/>
            <a:ext cx="8119533" cy="1655762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 anchorCtr="0">
            <a:normAutofit/>
          </a:bodyPr>
          <a:lstStyle/>
          <a:p>
            <a:r>
              <a:rPr lang="uk-UA" sz="5400" b="1" dirty="0"/>
              <a:t>2 Самуїла 22:1-7</a:t>
            </a:r>
            <a:endParaRPr lang="uk-UA" sz="54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-179187" y="1088736"/>
            <a:ext cx="9502371" cy="37592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dirty="0">
                <a:latin typeface="+mn-lt"/>
              </a:rPr>
              <a:t>David’s Song of Praise</a:t>
            </a:r>
          </a:p>
        </p:txBody>
      </p:sp>
    </p:spTree>
    <p:extLst>
      <p:ext uri="{BB962C8B-B14F-4D97-AF65-F5344CB8AC3E}">
        <p14:creationId xmlns:p14="http://schemas.microsoft.com/office/powerpoint/2010/main" val="179574731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935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920" y="1049207"/>
            <a:ext cx="8662713" cy="4472328"/>
          </a:xfrm>
        </p:spPr>
        <p:txBody>
          <a:bodyPr>
            <a:noAutofit/>
          </a:bodyPr>
          <a:lstStyle/>
          <a:p>
            <a:r>
              <a:rPr lang="ru-RU" sz="5400" baseline="30000" dirty="0">
                <a:solidFill>
                  <a:srgbClr val="FFFF00"/>
                </a:solidFill>
                <a:effectLst>
                  <a:glow rad="63500">
                    <a:schemeClr val="tx1"/>
                  </a:glow>
                </a:effectLst>
                <a:latin typeface="Arial" panose="020B0604020202020204" pitchFamily="34" charset="0"/>
              </a:rPr>
              <a:t>1</a:t>
            </a:r>
            <a:r>
              <a:rPr lang="ru-RU" sz="5400" dirty="0">
                <a:solidFill>
                  <a:srgbClr val="FFFF00"/>
                </a:solidFill>
                <a:effectLst>
                  <a:glow rad="63500">
                    <a:schemeClr val="tx1"/>
                  </a:glow>
                </a:effectLst>
                <a:latin typeface="Arial" panose="020B0604020202020204" pitchFamily="34" charset="0"/>
              </a:rPr>
              <a:t> </a:t>
            </a:r>
            <a:r>
              <a:rPr lang="en-US" sz="5400" dirty="0">
                <a:solidFill>
                  <a:srgbClr val="FFFF00"/>
                </a:solidFill>
                <a:effectLst>
                  <a:glow rad="63500">
                    <a:schemeClr val="tx1"/>
                  </a:glow>
                </a:effectLst>
                <a:latin typeface="Arial" panose="020B0604020202020204" pitchFamily="34" charset="0"/>
              </a:rPr>
              <a:t>David sang to the Lord the words of this song when the Lord delivered him from the hand of all his enemies and from the hand of Saul</a:t>
            </a:r>
            <a:r>
              <a:rPr lang="ru-RU" sz="5400" dirty="0">
                <a:solidFill>
                  <a:srgbClr val="FFFF00"/>
                </a:solidFill>
                <a:effectLst>
                  <a:glow rad="63500">
                    <a:schemeClr val="tx1"/>
                  </a:glow>
                </a:effectLst>
                <a:latin typeface="Arial" panose="020B0604020202020204" pitchFamily="34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239775563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6686" y="344016"/>
            <a:ext cx="7886700" cy="4472328"/>
          </a:xfrm>
        </p:spPr>
        <p:txBody>
          <a:bodyPr>
            <a:normAutofit/>
          </a:bodyPr>
          <a:lstStyle/>
          <a:p>
            <a:r>
              <a:rPr lang="ru-RU" sz="5400" baseline="30000" dirty="0">
                <a:solidFill>
                  <a:srgbClr val="C0000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</a:rPr>
              <a:t>2</a:t>
            </a:r>
            <a:r>
              <a:rPr lang="ru-RU" sz="5400" dirty="0">
                <a:solidFill>
                  <a:srgbClr val="C0000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</a:rPr>
              <a:t> </a:t>
            </a:r>
            <a:r>
              <a:rPr lang="en-US" sz="5400" dirty="0">
                <a:solidFill>
                  <a:srgbClr val="C0000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</a:rPr>
              <a:t>He said: “The Lord is my rock, my fortress and my deliverer</a:t>
            </a:r>
            <a:endParaRPr lang="ru-RU" sz="5400" dirty="0">
              <a:solidFill>
                <a:srgbClr val="C00000"/>
              </a:solidFill>
              <a:effectLst>
                <a:glow rad="63500">
                  <a:schemeClr val="bg1"/>
                </a:glo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89588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844947"/>
            <a:ext cx="9143999" cy="5168106"/>
          </a:xfrm>
          <a:effectLst>
            <a:glow rad="127000">
              <a:schemeClr val="accent1">
                <a:lumMod val="50000"/>
              </a:schemeClr>
            </a:glow>
          </a:effectLst>
        </p:spPr>
        <p:txBody>
          <a:bodyPr>
            <a:noAutofit/>
          </a:bodyPr>
          <a:lstStyle/>
          <a:p>
            <a:r>
              <a:rPr lang="ru-RU" sz="5400" baseline="30000" dirty="0">
                <a:solidFill>
                  <a:srgbClr val="00206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</a:rPr>
              <a:t>3</a:t>
            </a:r>
            <a:r>
              <a:rPr lang="ru-RU" sz="5400" dirty="0">
                <a:solidFill>
                  <a:srgbClr val="00206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</a:rPr>
              <a:t> </a:t>
            </a:r>
            <a:r>
              <a:rPr lang="en-US" sz="5400" dirty="0">
                <a:solidFill>
                  <a:srgbClr val="00206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</a:rPr>
              <a:t>my God is my rock, in whom I take refuge, my shield and the horn of my salvation. He is my stronghold, my refuge and my savior— from violent people you save me</a:t>
            </a:r>
            <a:r>
              <a:rPr lang="ru-RU" sz="5400" dirty="0">
                <a:solidFill>
                  <a:srgbClr val="00206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41538020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11200"/>
            <a:ext cx="9144000" cy="5461000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</a:pPr>
            <a:r>
              <a:rPr lang="ru-RU" sz="5400" baseline="30000" dirty="0">
                <a:solidFill>
                  <a:srgbClr val="FFFF00"/>
                </a:solidFill>
                <a:effectLst>
                  <a:glow rad="63500">
                    <a:schemeClr val="tx1"/>
                  </a:glow>
                </a:effectLst>
                <a:latin typeface="Arial" panose="020B0604020202020204" pitchFamily="34" charset="0"/>
              </a:rPr>
              <a:t>4</a:t>
            </a:r>
            <a:r>
              <a:rPr lang="ru-RU" sz="5400" dirty="0">
                <a:solidFill>
                  <a:srgbClr val="FFFF00"/>
                </a:solidFill>
                <a:effectLst>
                  <a:glow rad="63500">
                    <a:schemeClr val="tx1"/>
                  </a:glow>
                </a:effectLst>
                <a:latin typeface="Arial" panose="020B0604020202020204" pitchFamily="34" charset="0"/>
              </a:rPr>
              <a:t> </a:t>
            </a:r>
            <a:r>
              <a:rPr lang="en-US" sz="5400" dirty="0">
                <a:solidFill>
                  <a:srgbClr val="FFFF00"/>
                </a:solidFill>
                <a:effectLst>
                  <a:glow rad="63500">
                    <a:schemeClr val="tx1"/>
                  </a:glow>
                </a:effectLst>
                <a:latin typeface="Arial" panose="020B0604020202020204" pitchFamily="34" charset="0"/>
              </a:rPr>
              <a:t>I called to the Lord, who is worthy of praise, and have been saved from my enemies</a:t>
            </a:r>
            <a:r>
              <a:rPr lang="ru-RU" sz="5400" dirty="0">
                <a:solidFill>
                  <a:srgbClr val="FFFF00"/>
                </a:solidFill>
                <a:effectLst>
                  <a:glow rad="63500">
                    <a:schemeClr val="tx1"/>
                  </a:glow>
                </a:effectLst>
                <a:latin typeface="Arial" panose="020B0604020202020204" pitchFamily="34" charset="0"/>
              </a:rPr>
              <a:t>!</a:t>
            </a:r>
            <a:br>
              <a:rPr lang="ru-RU" sz="5400" dirty="0">
                <a:solidFill>
                  <a:srgbClr val="FFFF00"/>
                </a:solidFill>
                <a:effectLst>
                  <a:glow rad="63500">
                    <a:schemeClr val="tx1"/>
                  </a:glow>
                </a:effectLst>
                <a:latin typeface="Arial" panose="020B0604020202020204" pitchFamily="34" charset="0"/>
              </a:rPr>
            </a:br>
            <a:r>
              <a:rPr lang="ru-RU" sz="5400" baseline="30000" dirty="0">
                <a:solidFill>
                  <a:srgbClr val="FFFF00"/>
                </a:solidFill>
                <a:effectLst>
                  <a:glow rad="63500">
                    <a:schemeClr val="tx1"/>
                  </a:glow>
                </a:effectLst>
                <a:latin typeface="Arial" panose="020B0604020202020204" pitchFamily="34" charset="0"/>
              </a:rPr>
              <a:t>5</a:t>
            </a:r>
            <a:r>
              <a:rPr lang="ru-RU" sz="5400" dirty="0">
                <a:solidFill>
                  <a:srgbClr val="FFFF00"/>
                </a:solidFill>
                <a:effectLst>
                  <a:glow rad="63500">
                    <a:schemeClr val="tx1"/>
                  </a:glow>
                </a:effectLst>
                <a:latin typeface="Arial" panose="020B0604020202020204" pitchFamily="34" charset="0"/>
              </a:rPr>
              <a:t> </a:t>
            </a:r>
            <a:r>
              <a:rPr lang="en-US" sz="5400" dirty="0">
                <a:solidFill>
                  <a:srgbClr val="FFFF00"/>
                </a:solidFill>
                <a:effectLst>
                  <a:glow rad="63500">
                    <a:schemeClr val="tx1"/>
                  </a:glow>
                </a:effectLst>
                <a:latin typeface="Arial" panose="020B0604020202020204" pitchFamily="34" charset="0"/>
              </a:rPr>
              <a:t>The waves of death swirled about me; the torrents of destruction overwhelmed me</a:t>
            </a:r>
            <a:r>
              <a:rPr lang="ru-RU" sz="5400" dirty="0">
                <a:solidFill>
                  <a:srgbClr val="FFFF00"/>
                </a:solidFill>
                <a:effectLst>
                  <a:glow rad="63500">
                    <a:schemeClr val="tx1"/>
                  </a:glow>
                </a:effectLst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1306555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4472328"/>
          </a:xfrm>
        </p:spPr>
        <p:txBody>
          <a:bodyPr>
            <a:normAutofit/>
          </a:bodyPr>
          <a:lstStyle/>
          <a:p>
            <a:r>
              <a:rPr lang="ru-RU" sz="5400" baseline="30000" dirty="0">
                <a:solidFill>
                  <a:srgbClr val="00206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</a:rPr>
              <a:t>6</a:t>
            </a:r>
            <a:r>
              <a:rPr lang="ru-RU" sz="5400" dirty="0">
                <a:solidFill>
                  <a:srgbClr val="00206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</a:rPr>
              <a:t> </a:t>
            </a:r>
            <a:r>
              <a:rPr lang="en-US" sz="5400" dirty="0">
                <a:solidFill>
                  <a:srgbClr val="00206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</a:rPr>
              <a:t>The cords of the grave coiled around me; the snares of death confronted me</a:t>
            </a:r>
            <a:r>
              <a:rPr lang="ru-RU" sz="5400" dirty="0">
                <a:solidFill>
                  <a:srgbClr val="00206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534056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5486400"/>
          </a:xfrm>
        </p:spPr>
        <p:txBody>
          <a:bodyPr>
            <a:noAutofit/>
          </a:bodyPr>
          <a:lstStyle/>
          <a:p>
            <a:r>
              <a:rPr lang="ru-RU" sz="5400" dirty="0">
                <a:solidFill>
                  <a:srgbClr val="00206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</a:rPr>
              <a:t>7 </a:t>
            </a:r>
            <a:r>
              <a:rPr lang="en-US" sz="5400" dirty="0">
                <a:solidFill>
                  <a:srgbClr val="00206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</a:rPr>
              <a:t>In my distress I called to the Lord; I called out to my God. From his temple he heard my voice; my cry came to his ears</a:t>
            </a:r>
            <a:r>
              <a:rPr lang="ru-RU" sz="5400" dirty="0">
                <a:solidFill>
                  <a:srgbClr val="00206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0309192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255</TotalTime>
  <Words>180</Words>
  <Application>Microsoft Office PowerPoint</Application>
  <PresentationFormat>Екран (4:3)</PresentationFormat>
  <Paragraphs>8</Paragraphs>
  <Slides>7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Презентація PowerPoint</vt:lpstr>
      <vt:lpstr>1 David sang to the Lord the words of this song when the Lord delivered him from the hand of all his enemies and from the hand of Saul: </vt:lpstr>
      <vt:lpstr>2 He said: “The Lord is my rock, my fortress and my deliverer</vt:lpstr>
      <vt:lpstr>3 my God is my rock, in whom I take refuge, my shield and the horn of my salvation. He is my stronghold, my refuge and my savior— from violent people you save me!</vt:lpstr>
      <vt:lpstr>4 I called to the Lord, who is worthy of praise, and have been saved from my enemies! 5 The waves of death swirled about me; the torrents of destruction overwhelmed me.</vt:lpstr>
      <vt:lpstr>6 The cords of the grave coiled around me; the snares of death confronted me.</vt:lpstr>
      <vt:lpstr>7 In my distress I called to the Lord; I called out to my God. From his temple he heard my voice; my cry came to his ears.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Пісня Мойсея</dc:title>
  <dc:creator>Обліковий запис Microsoft</dc:creator>
  <cp:lastModifiedBy>Dubenchuk Ivanka</cp:lastModifiedBy>
  <cp:revision>22</cp:revision>
  <dcterms:created xsi:type="dcterms:W3CDTF">2025-09-05T14:28:00Z</dcterms:created>
  <dcterms:modified xsi:type="dcterms:W3CDTF">2025-10-16T14:06:59Z</dcterms:modified>
</cp:coreProperties>
</file>